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vi-VN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" d="100"/>
          <a:sy n="11" d="100"/>
        </p:scale>
        <p:origin x="-2244" y="-4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87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6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9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1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72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0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67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0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70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5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B6FD-68F4-4BD9-8B4D-AC7CDF069353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0FADB-8212-437F-8900-23B41EDCE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1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19"/>
            <a:ext cx="30275213" cy="42530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6630" y="4572000"/>
            <a:ext cx="19119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/>
              <a:t>CONTENT</a:t>
            </a:r>
            <a:endParaRPr lang="vi-VN" sz="12000" b="1" dirty="0"/>
          </a:p>
        </p:txBody>
      </p:sp>
    </p:spTree>
    <p:extLst>
      <p:ext uri="{BB962C8B-B14F-4D97-AF65-F5344CB8AC3E}">
        <p14:creationId xmlns:p14="http://schemas.microsoft.com/office/powerpoint/2010/main" val="37566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Hung</cp:lastModifiedBy>
  <cp:revision>10</cp:revision>
  <dcterms:created xsi:type="dcterms:W3CDTF">2022-09-19T03:27:57Z</dcterms:created>
  <dcterms:modified xsi:type="dcterms:W3CDTF">2022-10-31T02:38:50Z</dcterms:modified>
</cp:coreProperties>
</file>