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1" d="100"/>
          <a:sy n="51" d="100"/>
        </p:scale>
        <p:origin x="-1380" y="-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A167-2B0B-41F2-817A-DFE6B721FE38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30EF-27D1-4836-929E-F24E7BCA5E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6965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A167-2B0B-41F2-817A-DFE6B721FE38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30EF-27D1-4836-929E-F24E7BCA5E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4429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A167-2B0B-41F2-817A-DFE6B721FE38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30EF-27D1-4836-929E-F24E7BCA5E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8400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A167-2B0B-41F2-817A-DFE6B721FE38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30EF-27D1-4836-929E-F24E7BCA5E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847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A167-2B0B-41F2-817A-DFE6B721FE38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30EF-27D1-4836-929E-F24E7BCA5E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9875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A167-2B0B-41F2-817A-DFE6B721FE38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30EF-27D1-4836-929E-F24E7BCA5E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886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A167-2B0B-41F2-817A-DFE6B721FE38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30EF-27D1-4836-929E-F24E7BCA5E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0771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A167-2B0B-41F2-817A-DFE6B721FE38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30EF-27D1-4836-929E-F24E7BCA5E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7294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A167-2B0B-41F2-817A-DFE6B721FE38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30EF-27D1-4836-929E-F24E7BCA5E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0314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A167-2B0B-41F2-817A-DFE6B721FE38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30EF-27D1-4836-929E-F24E7BCA5E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1199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A167-2B0B-41F2-817A-DFE6B721FE38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30EF-27D1-4836-929E-F24E7BCA5E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4507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BA167-2B0B-41F2-817A-DFE6B721FE38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B30EF-27D1-4836-929E-F24E7BCA5E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509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20000"/>
                <a:lumOff val="80000"/>
              </a:schemeClr>
            </a:gs>
            <a:gs pos="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85537" y="-37322"/>
            <a:ext cx="12462033" cy="6957528"/>
            <a:chOff x="-38229" y="89415"/>
            <a:chExt cx="12286344" cy="6667252"/>
          </a:xfrm>
        </p:grpSpPr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0747424"/>
                </p:ext>
              </p:extLst>
            </p:nvPr>
          </p:nvGraphicFramePr>
          <p:xfrm>
            <a:off x="-9709" y="1035136"/>
            <a:ext cx="12221028" cy="57215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" name="CorelDRAW" r:id="rId3" imgW="27109001" imgH="29030530" progId="CorelDraw.Graphic.17">
                    <p:embed/>
                  </p:oleObj>
                </mc:Choice>
                <mc:Fallback>
                  <p:oleObj name="CorelDRAW" r:id="rId3" imgW="27109001" imgH="29030530" progId="CorelDraw.Graphic.17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-9709" y="1035136"/>
                          <a:ext cx="12221028" cy="572153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0881706"/>
                </p:ext>
              </p:extLst>
            </p:nvPr>
          </p:nvGraphicFramePr>
          <p:xfrm>
            <a:off x="-38229" y="89415"/>
            <a:ext cx="12286344" cy="12627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1" name="CorelDRAW" r:id="rId5" imgW="4217967" imgH="435095" progId="CorelDraw.Graphic.17">
                    <p:embed/>
                  </p:oleObj>
                </mc:Choice>
                <mc:Fallback>
                  <p:oleObj name="CorelDRAW" r:id="rId5" imgW="4217967" imgH="435095" progId="CorelDraw.Graphic.17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-38229" y="89415"/>
                          <a:ext cx="12286344" cy="126274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TextBox 8"/>
          <p:cNvSpPr txBox="1"/>
          <p:nvPr/>
        </p:nvSpPr>
        <p:spPr>
          <a:xfrm>
            <a:off x="4082145" y="2059577"/>
            <a:ext cx="406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/>
              <a:t>CONTENT</a:t>
            </a:r>
            <a:endParaRPr lang="vi-VN" sz="4000" b="1" dirty="0"/>
          </a:p>
        </p:txBody>
      </p:sp>
    </p:spTree>
    <p:extLst>
      <p:ext uri="{BB962C8B-B14F-4D97-AF65-F5344CB8AC3E}">
        <p14:creationId xmlns:p14="http://schemas.microsoft.com/office/powerpoint/2010/main" val="50273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330" y="5743569"/>
            <a:ext cx="2154670" cy="1114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E23C-2C92-4E4E-A763-7813E198E4D2}" type="datetime1">
              <a:rPr lang="vi-VN" smtClean="0"/>
              <a:t>30/09/2022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929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330" y="5743569"/>
            <a:ext cx="2154670" cy="1114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E23C-2C92-4E4E-A763-7813E198E4D2}" type="datetime1">
              <a:rPr lang="vi-VN" smtClean="0"/>
              <a:t>30/09/2022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929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3</Words>
  <Application>Microsoft Office PowerPoint</Application>
  <PresentationFormat>Custom</PresentationFormat>
  <Paragraphs>3</Paragraphs>
  <Slides>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CorelDRAW</vt:lpstr>
      <vt:lpstr>PowerPoint Presentation</vt:lpstr>
      <vt:lpstr>PowerPoint Presentation</vt:lpstr>
      <vt:lpstr>PowerPoint Presentation</vt:lpstr>
    </vt:vector>
  </TitlesOfParts>
  <Company>00000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MAYTINH</dc:creator>
  <cp:lastModifiedBy>Hung</cp:lastModifiedBy>
  <cp:revision>12</cp:revision>
  <dcterms:created xsi:type="dcterms:W3CDTF">2022-09-28T03:46:55Z</dcterms:created>
  <dcterms:modified xsi:type="dcterms:W3CDTF">2022-09-30T02:02:05Z</dcterms:modified>
</cp:coreProperties>
</file>